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hello_html_1d5f90f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59375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od_patrul_2019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568951" cy="619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88640"/>
            <a:ext cx="8640959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712968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3_kopij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8640"/>
            <a:ext cx="8640960" cy="61926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slide-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8784975" cy="61206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 Николаевна</dc:creator>
  <cp:lastModifiedBy>лена</cp:lastModifiedBy>
  <cp:revision>1</cp:revision>
  <dcterms:created xsi:type="dcterms:W3CDTF">2023-04-06T06:30:23Z</dcterms:created>
  <dcterms:modified xsi:type="dcterms:W3CDTF">2023-04-06T06:38:05Z</dcterms:modified>
</cp:coreProperties>
</file>